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0C33-CC7C-47DC-87CD-9B3AD37F252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2614-3383-4155-9561-15A474AFAC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0C33-CC7C-47DC-87CD-9B3AD37F252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2614-3383-4155-9561-15A474AFAC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0C33-CC7C-47DC-87CD-9B3AD37F252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2614-3383-4155-9561-15A474AFAC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0C33-CC7C-47DC-87CD-9B3AD37F252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2614-3383-4155-9561-15A474AFAC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0C33-CC7C-47DC-87CD-9B3AD37F252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2614-3383-4155-9561-15A474AFAC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0C33-CC7C-47DC-87CD-9B3AD37F252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2614-3383-4155-9561-15A474AFAC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0C33-CC7C-47DC-87CD-9B3AD37F252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2614-3383-4155-9561-15A474AFAC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0C33-CC7C-47DC-87CD-9B3AD37F252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2614-3383-4155-9561-15A474AFAC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0C33-CC7C-47DC-87CD-9B3AD37F252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2614-3383-4155-9561-15A474AFAC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0C33-CC7C-47DC-87CD-9B3AD37F252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2614-3383-4155-9561-15A474AFAC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0C33-CC7C-47DC-87CD-9B3AD37F252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82614-3383-4155-9561-15A474AFAC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50C33-CC7C-47DC-87CD-9B3AD37F252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82614-3383-4155-9561-15A474AFAC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8B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2013-05-27T07:41:16Z</dcterms:created>
  <dcterms:modified xsi:type="dcterms:W3CDTF">2013-05-27T07:41:28Z</dcterms:modified>
</cp:coreProperties>
</file>