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CBD5-8D24-4273-837B-0ECCE2D90AD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1CD08-3B6E-4F6A-950A-B097BB8C5A1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D5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F0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2013-05-27T07:40:32Z</dcterms:created>
  <dcterms:modified xsi:type="dcterms:W3CDTF">2013-05-27T07:40:46Z</dcterms:modified>
</cp:coreProperties>
</file>