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A0C6-9657-4A29-938B-D1FED040BB36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98A4-4234-4C70-8B5D-8E8500C2E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D1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EF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1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3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2013-05-27T06:32:08Z</dcterms:created>
  <dcterms:modified xsi:type="dcterms:W3CDTF">2013-05-27T06:32:18Z</dcterms:modified>
</cp:coreProperties>
</file>