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972800" cy="86868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272" y="-72"/>
      </p:cViewPr>
      <p:guideLst>
        <p:guide orient="horz" pos="2736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698539"/>
            <a:ext cx="9326880" cy="186203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4922520"/>
            <a:ext cx="7680960" cy="2219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440374"/>
            <a:ext cx="2468880" cy="938858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440374"/>
            <a:ext cx="7223760" cy="938858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5582075"/>
            <a:ext cx="9326880" cy="172529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3681837"/>
            <a:ext cx="9326880" cy="19002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2026921"/>
            <a:ext cx="4846320" cy="57328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944477"/>
            <a:ext cx="4848226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754843"/>
            <a:ext cx="4848226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944477"/>
            <a:ext cx="4850130" cy="8103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754843"/>
            <a:ext cx="4850130" cy="50049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2" y="345863"/>
            <a:ext cx="3609976" cy="14719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345864"/>
            <a:ext cx="6134100" cy="74139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2" y="1817795"/>
            <a:ext cx="3609976" cy="59420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6080760"/>
            <a:ext cx="6583680" cy="71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776182"/>
            <a:ext cx="6583680" cy="52120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6798628"/>
            <a:ext cx="6583680" cy="10194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347875"/>
            <a:ext cx="987552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2026921"/>
            <a:ext cx="987552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3553E-CE7B-4C1F-B9F8-66FE9AB6032E}" type="datetimeFigureOut">
              <a:rPr lang="zh-CN" altLang="en-US" smtClean="0"/>
              <a:t>2013/5/27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8051377"/>
            <a:ext cx="34747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8051377"/>
            <a:ext cx="2560320" cy="4624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619A0-0B18-41C7-8FE8-7D78AD5A8C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26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3C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49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5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68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972800" cy="8686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</cp:revision>
  <dcterms:created xsi:type="dcterms:W3CDTF">2013-05-27T07:39:57Z</dcterms:created>
  <dcterms:modified xsi:type="dcterms:W3CDTF">2013-05-27T07:40:06Z</dcterms:modified>
</cp:coreProperties>
</file>