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97C5-C83C-4496-A853-BC00AB434DC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EAC1-4CBC-4BDA-B542-C42DD398A3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97C5-C83C-4496-A853-BC00AB434DC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EAC1-4CBC-4BDA-B542-C42DD398A3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97C5-C83C-4496-A853-BC00AB434DC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EAC1-4CBC-4BDA-B542-C42DD398A3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97C5-C83C-4496-A853-BC00AB434DC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EAC1-4CBC-4BDA-B542-C42DD398A3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97C5-C83C-4496-A853-BC00AB434DC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EAC1-4CBC-4BDA-B542-C42DD398A3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97C5-C83C-4496-A853-BC00AB434DC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EAC1-4CBC-4BDA-B542-C42DD398A3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97C5-C83C-4496-A853-BC00AB434DC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EAC1-4CBC-4BDA-B542-C42DD398A3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97C5-C83C-4496-A853-BC00AB434DC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EAC1-4CBC-4BDA-B542-C42DD398A3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97C5-C83C-4496-A853-BC00AB434DC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EAC1-4CBC-4BDA-B542-C42DD398A3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97C5-C83C-4496-A853-BC00AB434DC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EAC1-4CBC-4BDA-B542-C42DD398A3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97C5-C83C-4496-A853-BC00AB434DC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4EAC1-4CBC-4BDA-B542-C42DD398A3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597C5-C83C-4496-A853-BC00AB434DCF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4EAC1-4CBC-4BDA-B542-C42DD398A3E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704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994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B2B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2013-05-27T07:39:29Z</dcterms:created>
  <dcterms:modified xsi:type="dcterms:W3CDTF">2013-05-27T07:39:37Z</dcterms:modified>
</cp:coreProperties>
</file>