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95905-B2F3-439E-A033-ECF4B80B234E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33FAF-9E5F-485A-84C1-BE32537E5C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30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8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2013-05-27T07:39:08Z</dcterms:created>
  <dcterms:modified xsi:type="dcterms:W3CDTF">2013-05-27T07:39:15Z</dcterms:modified>
</cp:coreProperties>
</file>