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4166-5A03-4E74-A944-E71CA347147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63CE9-92E9-4488-B651-AEE64A2173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83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9D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2013-05-27T07:38:40Z</dcterms:created>
  <dcterms:modified xsi:type="dcterms:W3CDTF">2013-05-27T07:38:57Z</dcterms:modified>
</cp:coreProperties>
</file>