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483A-D7DE-41ED-9075-10146FA783C7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2EE9C-EB63-482A-9A0F-08A8B9581F7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483A-D7DE-41ED-9075-10146FA783C7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2EE9C-EB63-482A-9A0F-08A8B9581F7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483A-D7DE-41ED-9075-10146FA783C7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2EE9C-EB63-482A-9A0F-08A8B9581F7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483A-D7DE-41ED-9075-10146FA783C7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2EE9C-EB63-482A-9A0F-08A8B9581F7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483A-D7DE-41ED-9075-10146FA783C7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2EE9C-EB63-482A-9A0F-08A8B9581F7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483A-D7DE-41ED-9075-10146FA783C7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2EE9C-EB63-482A-9A0F-08A8B9581F7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483A-D7DE-41ED-9075-10146FA783C7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2EE9C-EB63-482A-9A0F-08A8B9581F7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483A-D7DE-41ED-9075-10146FA783C7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2EE9C-EB63-482A-9A0F-08A8B9581F7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483A-D7DE-41ED-9075-10146FA783C7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2EE9C-EB63-482A-9A0F-08A8B9581F7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483A-D7DE-41ED-9075-10146FA783C7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2EE9C-EB63-482A-9A0F-08A8B9581F7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1483A-D7DE-41ED-9075-10146FA783C7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2EE9C-EB63-482A-9A0F-08A8B9581F7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1483A-D7DE-41ED-9075-10146FA783C7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2EE9C-EB63-482A-9A0F-08A8B9581F7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D491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2013-05-27T08:05:08Z</dcterms:created>
  <dcterms:modified xsi:type="dcterms:W3CDTF">2013-05-27T08:05:15Z</dcterms:modified>
</cp:coreProperties>
</file>