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6DF16-1E4D-4729-9C23-C7C048D5764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527C-E2DF-42EF-A756-8BFDC84014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20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2013-05-27T08:04:52Z</dcterms:created>
  <dcterms:modified xsi:type="dcterms:W3CDTF">2013-05-27T08:04:55Z</dcterms:modified>
</cp:coreProperties>
</file>