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E50CA-8FB7-4FA9-8091-4B560CE3F2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051A8-AD7A-49D7-890F-F11AF6E1A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2D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2013-05-27T08:04:35Z</dcterms:created>
  <dcterms:modified xsi:type="dcterms:W3CDTF">2013-05-27T08:04:40Z</dcterms:modified>
</cp:coreProperties>
</file>