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78" y="2244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7B81-7A2D-4CF4-8B6E-7776B9F2199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55BA-7958-4878-9517-427430F868D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7B81-7A2D-4CF4-8B6E-7776B9F2199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55BA-7958-4878-9517-427430F868D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7B81-7A2D-4CF4-8B6E-7776B9F2199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55BA-7958-4878-9517-427430F868D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7B81-7A2D-4CF4-8B6E-7776B9F2199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55BA-7958-4878-9517-427430F868D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7B81-7A2D-4CF4-8B6E-7776B9F2199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55BA-7958-4878-9517-427430F868D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7B81-7A2D-4CF4-8B6E-7776B9F2199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55BA-7958-4878-9517-427430F868D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7B81-7A2D-4CF4-8B6E-7776B9F2199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55BA-7958-4878-9517-427430F868D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7B81-7A2D-4CF4-8B6E-7776B9F2199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55BA-7958-4878-9517-427430F868D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7B81-7A2D-4CF4-8B6E-7776B9F2199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55BA-7958-4878-9517-427430F868D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7B81-7A2D-4CF4-8B6E-7776B9F2199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55BA-7958-4878-9517-427430F868D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7B81-7A2D-4CF4-8B6E-7776B9F2199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955BA-7958-4878-9517-427430F868D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17B81-7A2D-4CF4-8B6E-7776B9F2199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955BA-7958-4878-9517-427430F868D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C2C8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C411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C53A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C673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2013-05-27T07:37:46Z</dcterms:created>
  <dcterms:modified xsi:type="dcterms:W3CDTF">2013-05-27T07:38:19Z</dcterms:modified>
</cp:coreProperties>
</file>