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D8892-00D3-4FF9-8711-13A12F9FC96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6320E-1DBD-418E-86FC-190604494B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1F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2013-05-27T08:04:11Z</dcterms:created>
  <dcterms:modified xsi:type="dcterms:W3CDTF">2013-05-27T08:04:16Z</dcterms:modified>
</cp:coreProperties>
</file>