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5C4-C10B-4AF9-8792-9C0CC267B52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EFE4-C216-466D-9485-8288AEE474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A0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B8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2013-05-27T08:03:56Z</dcterms:created>
  <dcterms:modified xsi:type="dcterms:W3CDTF">2013-05-27T08:04:02Z</dcterms:modified>
</cp:coreProperties>
</file>