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0972800" cy="86868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272" y="-72"/>
      </p:cViewPr>
      <p:guideLst>
        <p:guide orient="horz" pos="2736"/>
        <p:guide pos="345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2698539"/>
            <a:ext cx="9326880" cy="1862032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45920" y="4922520"/>
            <a:ext cx="7680960" cy="221996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CN" smtClean="0"/>
              <a:t>Click to edit Master subtitle style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165C4-C10B-4AF9-8792-9C0CC267B528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3EFE4-C216-466D-9485-8288AEE474B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165C4-C10B-4AF9-8792-9C0CC267B528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3EFE4-C216-466D-9485-8288AEE474B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55280" y="440374"/>
            <a:ext cx="2468880" cy="9388580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8640" y="440374"/>
            <a:ext cx="7223760" cy="9388580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165C4-C10B-4AF9-8792-9C0CC267B528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3EFE4-C216-466D-9485-8288AEE474B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165C4-C10B-4AF9-8792-9C0CC267B528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3EFE4-C216-466D-9485-8288AEE474B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776" y="5582075"/>
            <a:ext cx="9326880" cy="172529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776" y="3681837"/>
            <a:ext cx="9326880" cy="19002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165C4-C10B-4AF9-8792-9C0CC267B528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3EFE4-C216-466D-9485-8288AEE474B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8640" y="2026921"/>
            <a:ext cx="4846320" cy="573288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77840" y="2026921"/>
            <a:ext cx="4846320" cy="573288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165C4-C10B-4AF9-8792-9C0CC267B528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3EFE4-C216-466D-9485-8288AEE474B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8640" y="1944477"/>
            <a:ext cx="4848226" cy="81036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8640" y="2754843"/>
            <a:ext cx="4848226" cy="500496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574032" y="1944477"/>
            <a:ext cx="4850130" cy="81036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74032" y="2754843"/>
            <a:ext cx="4850130" cy="500496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165C4-C10B-4AF9-8792-9C0CC267B528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3EFE4-C216-466D-9485-8288AEE474B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165C4-C10B-4AF9-8792-9C0CC267B528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3EFE4-C216-466D-9485-8288AEE474B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165C4-C10B-4AF9-8792-9C0CC267B528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3EFE4-C216-466D-9485-8288AEE474B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8642" y="345863"/>
            <a:ext cx="3609976" cy="14719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90060" y="345864"/>
            <a:ext cx="6134100" cy="741394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8642" y="1817795"/>
            <a:ext cx="3609976" cy="594201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165C4-C10B-4AF9-8792-9C0CC267B528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3EFE4-C216-466D-9485-8288AEE474B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0746" y="6080760"/>
            <a:ext cx="6583680" cy="71786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150746" y="776182"/>
            <a:ext cx="6583680" cy="521208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50746" y="6798628"/>
            <a:ext cx="6583680" cy="101949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165C4-C10B-4AF9-8792-9C0CC267B528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3EFE4-C216-466D-9485-8288AEE474B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8640" y="347875"/>
            <a:ext cx="9875520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8640" y="2026921"/>
            <a:ext cx="9875520" cy="57328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8640" y="8051377"/>
            <a:ext cx="2560320" cy="4624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D165C4-C10B-4AF9-8792-9C0CC267B528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749040" y="8051377"/>
            <a:ext cx="3474720" cy="4624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63840" y="8051377"/>
            <a:ext cx="2560320" cy="4624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F3EFE4-C216-466D-9485-8288AEE474B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2eBA09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0972800" cy="86868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2eBB81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0972800" cy="8686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Custom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</cp:lastModifiedBy>
  <cp:revision>1</cp:revision>
  <dcterms:created xsi:type="dcterms:W3CDTF">2013-05-27T08:03:56Z</dcterms:created>
  <dcterms:modified xsi:type="dcterms:W3CDTF">2013-05-27T08:04:02Z</dcterms:modified>
</cp:coreProperties>
</file>