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972800" cy="86868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272" y="-72"/>
      </p:cViewPr>
      <p:guideLst>
        <p:guide orient="horz" pos="2736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698539"/>
            <a:ext cx="9326880" cy="1862032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922520"/>
            <a:ext cx="7680960" cy="22199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430E9-AD4E-45B6-9BF7-87ED920DD0C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F3BAE-EC6B-47BB-B915-C8DCCA57AF5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430E9-AD4E-45B6-9BF7-87ED920DD0C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F3BAE-EC6B-47BB-B915-C8DCCA57AF5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440374"/>
            <a:ext cx="2468880" cy="938858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440374"/>
            <a:ext cx="7223760" cy="938858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430E9-AD4E-45B6-9BF7-87ED920DD0C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F3BAE-EC6B-47BB-B915-C8DCCA57AF5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430E9-AD4E-45B6-9BF7-87ED920DD0C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F3BAE-EC6B-47BB-B915-C8DCCA57AF5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5582075"/>
            <a:ext cx="9326880" cy="172529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681837"/>
            <a:ext cx="9326880" cy="19002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430E9-AD4E-45B6-9BF7-87ED920DD0C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F3BAE-EC6B-47BB-B915-C8DCCA57AF5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430E9-AD4E-45B6-9BF7-87ED920DD0C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F3BAE-EC6B-47BB-B915-C8DCCA57AF5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944477"/>
            <a:ext cx="4848226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754843"/>
            <a:ext cx="4848226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2" y="1944477"/>
            <a:ext cx="4850130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2" y="2754843"/>
            <a:ext cx="4850130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430E9-AD4E-45B6-9BF7-87ED920DD0C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F3BAE-EC6B-47BB-B915-C8DCCA57AF5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430E9-AD4E-45B6-9BF7-87ED920DD0C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F3BAE-EC6B-47BB-B915-C8DCCA57AF5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430E9-AD4E-45B6-9BF7-87ED920DD0C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F3BAE-EC6B-47BB-B915-C8DCCA57AF5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2" y="345863"/>
            <a:ext cx="3609976" cy="14719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345864"/>
            <a:ext cx="6134100" cy="74139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2" y="1817795"/>
            <a:ext cx="3609976" cy="59420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430E9-AD4E-45B6-9BF7-87ED920DD0C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F3BAE-EC6B-47BB-B915-C8DCCA57AF5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6080760"/>
            <a:ext cx="6583680" cy="7178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776182"/>
            <a:ext cx="6583680" cy="5212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6798628"/>
            <a:ext cx="6583680" cy="10194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430E9-AD4E-45B6-9BF7-87ED920DD0C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F3BAE-EC6B-47BB-B915-C8DCCA57AF5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347875"/>
            <a:ext cx="987552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026921"/>
            <a:ext cx="9875520" cy="5732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430E9-AD4E-45B6-9BF7-87ED920DD0C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8051377"/>
            <a:ext cx="34747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F3BAE-EC6B-47BB-B915-C8DCCA57AF5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79ED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2013-05-27T08:03:40Z</dcterms:created>
  <dcterms:modified xsi:type="dcterms:W3CDTF">2013-05-27T08:03:45Z</dcterms:modified>
</cp:coreProperties>
</file>