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E9-AD4E-45B6-9BF7-87ED920DD0C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3BAE-EC6B-47BB-B915-C8DCCA57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9E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2013-05-27T08:03:40Z</dcterms:created>
  <dcterms:modified xsi:type="dcterms:W3CDTF">2013-05-27T08:03:45Z</dcterms:modified>
</cp:coreProperties>
</file>