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AF768-24F6-494B-8F47-4CA20E3853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212B6-D3D1-4D4A-B910-7CEC75A15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3F5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2013-05-27T08:03:25Z</dcterms:created>
  <dcterms:modified xsi:type="dcterms:W3CDTF">2013-05-27T08:03:29Z</dcterms:modified>
</cp:coreProperties>
</file>