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3CFB-5463-4E6E-926F-7A7672EF9A3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E7247-F972-4705-BE29-91D5485A76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F8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0D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1E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35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2013-05-27T08:03:04Z</dcterms:created>
  <dcterms:modified xsi:type="dcterms:W3CDTF">2013-05-27T08:03:09Z</dcterms:modified>
</cp:coreProperties>
</file>