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4BC4-7978-49C4-A558-D254640778F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7E0FB-E8D0-498E-8F39-D691CFF0CE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03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21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2013-05-27T08:02:48Z</dcterms:created>
  <dcterms:modified xsi:type="dcterms:W3CDTF">2013-05-27T08:02:53Z</dcterms:modified>
</cp:coreProperties>
</file>