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4816-8FA3-4986-A57C-089A63D451BD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7A03-6CFE-4324-AF17-6B57DFA31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3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50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67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7A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9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D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E7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2013-05-27T08:02:32Z</dcterms:created>
  <dcterms:modified xsi:type="dcterms:W3CDTF">2013-05-27T08:02:38Z</dcterms:modified>
</cp:coreProperties>
</file>