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E2E2-421F-4931-9380-073F6B7D173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6A21-A4B6-4FA3-84E9-D5220315D4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F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20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38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54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2013-05-27T08:02:15Z</dcterms:created>
  <dcterms:modified xsi:type="dcterms:W3CDTF">2013-05-27T08:02:21Z</dcterms:modified>
</cp:coreProperties>
</file>