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0972800" cy="86868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72" y="-72"/>
      </p:cViewPr>
      <p:guideLst>
        <p:guide orient="horz" pos="2736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698539"/>
            <a:ext cx="9326880" cy="1862032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4922520"/>
            <a:ext cx="7680960" cy="2219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440374"/>
            <a:ext cx="2468880" cy="938858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440374"/>
            <a:ext cx="7223760" cy="938858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5582075"/>
            <a:ext cx="9326880" cy="172529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3681837"/>
            <a:ext cx="9326880" cy="19002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944477"/>
            <a:ext cx="4848226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754843"/>
            <a:ext cx="4848226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2" y="1944477"/>
            <a:ext cx="4850130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2" y="2754843"/>
            <a:ext cx="4850130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2" y="345863"/>
            <a:ext cx="3609976" cy="14719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345864"/>
            <a:ext cx="6134100" cy="74139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2" y="1817795"/>
            <a:ext cx="3609976" cy="5942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6080760"/>
            <a:ext cx="6583680" cy="7178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776182"/>
            <a:ext cx="6583680" cy="5212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6798628"/>
            <a:ext cx="6583680" cy="10194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47875"/>
            <a:ext cx="987552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026921"/>
            <a:ext cx="9875520" cy="5732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76D83-EDD2-4624-8C9D-D86DBBC8DBE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8051377"/>
            <a:ext cx="34747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DABE4-06BF-41E7-A477-B06F497842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F859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868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F9D0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8686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FC8F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868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2013-05-27T08:02:01Z</dcterms:created>
  <dcterms:modified xsi:type="dcterms:W3CDTF">2013-05-27T08:02:05Z</dcterms:modified>
</cp:coreProperties>
</file>