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76D83-EDD2-4624-8C9D-D86DBBC8DBE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ABE4-06BF-41E7-A477-B06F497842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85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9D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C8F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2013-05-27T08:02:01Z</dcterms:created>
  <dcterms:modified xsi:type="dcterms:W3CDTF">2013-05-27T08:02:05Z</dcterms:modified>
</cp:coreProperties>
</file>