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D2B91-91D4-49DA-8298-0E7588A5B9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0DD8-6406-4C4D-9EE6-2A683FBAB0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D2B91-91D4-49DA-8298-0E7588A5B9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0DD8-6406-4C4D-9EE6-2A683FBAB0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D2B91-91D4-49DA-8298-0E7588A5B9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0DD8-6406-4C4D-9EE6-2A683FBAB0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D2B91-91D4-49DA-8298-0E7588A5B9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0DD8-6406-4C4D-9EE6-2A683FBAB0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D2B91-91D4-49DA-8298-0E7588A5B9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0DD8-6406-4C4D-9EE6-2A683FBAB0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D2B91-91D4-49DA-8298-0E7588A5B9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0DD8-6406-4C4D-9EE6-2A683FBAB0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D2B91-91D4-49DA-8298-0E7588A5B9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0DD8-6406-4C4D-9EE6-2A683FBAB0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D2B91-91D4-49DA-8298-0E7588A5B9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0DD8-6406-4C4D-9EE6-2A683FBAB0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D2B91-91D4-49DA-8298-0E7588A5B9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0DD8-6406-4C4D-9EE6-2A683FBAB0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D2B91-91D4-49DA-8298-0E7588A5B9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0DD8-6406-4C4D-9EE6-2A683FBAB0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D2B91-91D4-49DA-8298-0E7588A5B9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0DD8-6406-4C4D-9EE6-2A683FBAB0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D2B91-91D4-49DA-8298-0E7588A5B985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D0DD8-6406-4C4D-9EE6-2A683FBAB0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7F4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2013-05-27T07:29:50Z</dcterms:created>
  <dcterms:modified xsi:type="dcterms:W3CDTF">2013-05-27T07:29:56Z</dcterms:modified>
</cp:coreProperties>
</file>