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0972800" cy="86868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272" y="-72"/>
      </p:cViewPr>
      <p:guideLst>
        <p:guide orient="horz" pos="2736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698539"/>
            <a:ext cx="9326880" cy="186203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4922520"/>
            <a:ext cx="7680960" cy="22199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F97A-CEB8-43ED-9069-DE4355453B57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4253-3098-4C74-A3B7-09D0B7ACE4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F97A-CEB8-43ED-9069-DE4355453B57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4253-3098-4C74-A3B7-09D0B7ACE4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440374"/>
            <a:ext cx="2468880" cy="9388580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440374"/>
            <a:ext cx="7223760" cy="9388580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F97A-CEB8-43ED-9069-DE4355453B57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4253-3098-4C74-A3B7-09D0B7ACE4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F97A-CEB8-43ED-9069-DE4355453B57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4253-3098-4C74-A3B7-09D0B7ACE4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5582075"/>
            <a:ext cx="9326880" cy="172529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3681837"/>
            <a:ext cx="9326880" cy="19002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F97A-CEB8-43ED-9069-DE4355453B57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4253-3098-4C74-A3B7-09D0B7ACE4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2026921"/>
            <a:ext cx="4846320" cy="57328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2026921"/>
            <a:ext cx="4846320" cy="57328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F97A-CEB8-43ED-9069-DE4355453B57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4253-3098-4C74-A3B7-09D0B7ACE4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944477"/>
            <a:ext cx="4848226" cy="8103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754843"/>
            <a:ext cx="4848226" cy="50049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2" y="1944477"/>
            <a:ext cx="4850130" cy="8103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2" y="2754843"/>
            <a:ext cx="4850130" cy="50049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F97A-CEB8-43ED-9069-DE4355453B57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4253-3098-4C74-A3B7-09D0B7ACE4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F97A-CEB8-43ED-9069-DE4355453B57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4253-3098-4C74-A3B7-09D0B7ACE4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F97A-CEB8-43ED-9069-DE4355453B57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4253-3098-4C74-A3B7-09D0B7ACE4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2" y="345863"/>
            <a:ext cx="3609976" cy="14719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345864"/>
            <a:ext cx="6134100" cy="74139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2" y="1817795"/>
            <a:ext cx="3609976" cy="59420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F97A-CEB8-43ED-9069-DE4355453B57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4253-3098-4C74-A3B7-09D0B7ACE4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6080760"/>
            <a:ext cx="6583680" cy="7178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776182"/>
            <a:ext cx="6583680" cy="52120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6798628"/>
            <a:ext cx="6583680" cy="10194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F97A-CEB8-43ED-9069-DE4355453B57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4253-3098-4C74-A3B7-09D0B7ACE4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347875"/>
            <a:ext cx="987552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2026921"/>
            <a:ext cx="9875520" cy="5732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8051377"/>
            <a:ext cx="2560320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8F97A-CEB8-43ED-9069-DE4355453B57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8051377"/>
            <a:ext cx="3474720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8051377"/>
            <a:ext cx="2560320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24253-3098-4C74-A3B7-09D0B7ACE4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AFD0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B185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B37A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B619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B907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</cp:revision>
  <dcterms:created xsi:type="dcterms:W3CDTF">2013-05-27T08:01:42Z</dcterms:created>
  <dcterms:modified xsi:type="dcterms:W3CDTF">2013-05-27T08:01:47Z</dcterms:modified>
</cp:coreProperties>
</file>