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41B6-279B-43C1-8A95-5E9EB6419BA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3E3C5-7B50-4C34-943C-52FB885FD2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77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96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A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C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E7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2013-05-27T08:01:24Z</dcterms:created>
  <dcterms:modified xsi:type="dcterms:W3CDTF">2013-05-27T08:01:28Z</dcterms:modified>
</cp:coreProperties>
</file>