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366F-3943-459E-A89B-B7E5EF004E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FAD2-211B-4144-98C0-A84748B822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42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6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88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97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A7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C1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D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2013-05-27T08:17:42Z</dcterms:created>
  <dcterms:modified xsi:type="dcterms:W3CDTF">2013-05-27T08:17:50Z</dcterms:modified>
</cp:coreProperties>
</file>