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C52-E540-4410-AEBA-129129D3917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6F3-F488-44B9-BA17-39D518BEE5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C52-E540-4410-AEBA-129129D3917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6F3-F488-44B9-BA17-39D518BEE5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C52-E540-4410-AEBA-129129D3917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6F3-F488-44B9-BA17-39D518BEE5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C52-E540-4410-AEBA-129129D3917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6F3-F488-44B9-BA17-39D518BEE5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C52-E540-4410-AEBA-129129D3917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6F3-F488-44B9-BA17-39D518BEE5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C52-E540-4410-AEBA-129129D3917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6F3-F488-44B9-BA17-39D518BEE5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C52-E540-4410-AEBA-129129D3917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6F3-F488-44B9-BA17-39D518BEE5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C52-E540-4410-AEBA-129129D3917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6F3-F488-44B9-BA17-39D518BEE5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C52-E540-4410-AEBA-129129D3917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6F3-F488-44B9-BA17-39D518BEE5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C52-E540-4410-AEBA-129129D3917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6F3-F488-44B9-BA17-39D518BEE5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5C52-E540-4410-AEBA-129129D3917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36F3-F488-44B9-BA17-39D518BEE5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C52-E540-4410-AEBA-129129D3917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636F3-F488-44B9-BA17-39D518BEE5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5D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73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81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8E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2013-05-27T08:00:43Z</dcterms:created>
  <dcterms:modified xsi:type="dcterms:W3CDTF">2013-05-27T08:00:52Z</dcterms:modified>
</cp:coreProperties>
</file>