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CF611-36F4-4605-ADAB-D111F16D692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0C7FF-98AC-4C36-8698-483A7864C81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9A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2013-05-27T08:00:23Z</dcterms:created>
  <dcterms:modified xsi:type="dcterms:W3CDTF">2013-05-27T08:00:29Z</dcterms:modified>
</cp:coreProperties>
</file>