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5C5B-E315-43DD-92F2-7892AA947D1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7605-47DE-458A-81C4-ADC41890A2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5C5B-E315-43DD-92F2-7892AA947D1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7605-47DE-458A-81C4-ADC41890A2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5C5B-E315-43DD-92F2-7892AA947D1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7605-47DE-458A-81C4-ADC41890A2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5C5B-E315-43DD-92F2-7892AA947D1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7605-47DE-458A-81C4-ADC41890A2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5C5B-E315-43DD-92F2-7892AA947D1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7605-47DE-458A-81C4-ADC41890A2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5C5B-E315-43DD-92F2-7892AA947D1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7605-47DE-458A-81C4-ADC41890A2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5C5B-E315-43DD-92F2-7892AA947D1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7605-47DE-458A-81C4-ADC41890A2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5C5B-E315-43DD-92F2-7892AA947D1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7605-47DE-458A-81C4-ADC41890A2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5C5B-E315-43DD-92F2-7892AA947D1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7605-47DE-458A-81C4-ADC41890A2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5C5B-E315-43DD-92F2-7892AA947D1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7605-47DE-458A-81C4-ADC41890A2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5C5B-E315-43DD-92F2-7892AA947D1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7605-47DE-458A-81C4-ADC41890A2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C5C5B-E315-43DD-92F2-7892AA947D1A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97605-47DE-458A-81C4-ADC41890A2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369D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2013-05-27T07:29:31Z</dcterms:created>
  <dcterms:modified xsi:type="dcterms:W3CDTF">2013-05-27T07:29:37Z</dcterms:modified>
</cp:coreProperties>
</file>