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6C69-1142-49CF-B701-525C433CD0D8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C4E3-0877-4DDF-82A6-9FEAF4F0EC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81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9D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AE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C2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D5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2013-05-27T06:04:40Z</dcterms:created>
  <dcterms:modified xsi:type="dcterms:W3CDTF">2013-05-27T06:05:04Z</dcterms:modified>
</cp:coreProperties>
</file>